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352" r:id="rId2"/>
    <p:sldId id="353" r:id="rId3"/>
    <p:sldId id="364" r:id="rId4"/>
    <p:sldId id="365" r:id="rId5"/>
    <p:sldId id="366" r:id="rId6"/>
    <p:sldId id="367" r:id="rId7"/>
    <p:sldId id="368" r:id="rId8"/>
    <p:sldId id="370" r:id="rId9"/>
    <p:sldId id="371" r:id="rId10"/>
  </p:sldIdLst>
  <p:sldSz cx="6858000" cy="5143500"/>
  <p:notesSz cx="6858000" cy="9144000"/>
  <p:embeddedFontLst>
    <p:embeddedFont>
      <p:font typeface="Kalam" panose="020B0604020202020204" charset="0"/>
      <p:regular r:id="rId12"/>
      <p:bold r:id="rId13"/>
    </p:embeddedFont>
    <p:embeddedFont>
      <p:font typeface="Montserrat" panose="020B060402020202020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446B"/>
    <a:srgbClr val="FC7D77"/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2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4373D-8F7D-46B3-A6CB-4DAA815004B1}"/>
              </a:ext>
            </a:extLst>
          </p:cNvPr>
          <p:cNvSpPr txBox="1"/>
          <p:nvPr userDrawn="1"/>
        </p:nvSpPr>
        <p:spPr>
          <a:xfrm>
            <a:off x="5216236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5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29535" y="617893"/>
            <a:ext cx="1636225" cy="663447"/>
            <a:chOff x="346765" y="617893"/>
            <a:chExt cx="1636225" cy="6634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46765" y="63500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678615" y="560334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EM MANG VỀ YÊU THƯƠNG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520567" y="1383483"/>
            <a:ext cx="3131375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bé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biết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B83CB9-2916-4F90-8F12-57ED912D1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10" y="1789141"/>
            <a:ext cx="6165193" cy="2736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29535" y="617893"/>
            <a:ext cx="1636225" cy="663447"/>
            <a:chOff x="346765" y="617893"/>
            <a:chExt cx="1636225" cy="6634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46765" y="63500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678615" y="560334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EM MANG VỀ YÊU THƯƠNG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F1B5C6-44EC-4AA4-97E9-40D26F7EF516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DDBB379-649D-47B3-B7C9-705ACB05A79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55C4DAC-AA4C-47F0-A763-853F116F6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0A4B3D-2C4C-40F9-865D-9C26327875B7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C49E55-24AD-4FAD-A9E9-BAD8808D9916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74081B0-33A6-464C-A34B-BF9B958A2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7040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NGHE - VIẾT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E6868-7516-4FBC-A385-FA6102C18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98" r="34389"/>
          <a:stretch/>
        </p:blipFill>
        <p:spPr>
          <a:xfrm>
            <a:off x="332973" y="293511"/>
            <a:ext cx="1394360" cy="139982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230C3F-6710-4BDA-AA07-981F659A1D6C}"/>
              </a:ext>
            </a:extLst>
          </p:cNvPr>
          <p:cNvSpPr txBox="1"/>
          <p:nvPr/>
        </p:nvSpPr>
        <p:spPr>
          <a:xfrm>
            <a:off x="943536" y="1944368"/>
            <a:ext cx="5141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EM  MANG VỀ YÊU THƯƠNG</a:t>
            </a:r>
            <a:endParaRPr lang="en-VN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AFFB8-9C30-4914-AEF6-9EB0FD3C9ACE}"/>
              </a:ext>
            </a:extLst>
          </p:cNvPr>
          <p:cNvSpPr txBox="1"/>
          <p:nvPr/>
        </p:nvSpPr>
        <p:spPr>
          <a:xfrm>
            <a:off x="812141" y="260994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 2 khổ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2963A8-B3B6-41A2-9F05-8E5B79F29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0ECDD1-476F-4F80-8D7F-60DFE477A9D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E505F4-3F61-45BB-90FD-4CAFCC21151A}"/>
              </a:ext>
            </a:extLst>
          </p:cNvPr>
          <p:cNvSpPr txBox="1"/>
          <p:nvPr/>
        </p:nvSpPr>
        <p:spPr>
          <a:xfrm>
            <a:off x="812141" y="3276159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Điền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vần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5FC46C-3BE4-4C5E-AD24-16306EC25A9D}"/>
              </a:ext>
            </a:extLst>
          </p:cNvPr>
          <p:cNvSpPr txBox="1"/>
          <p:nvPr/>
        </p:nvSpPr>
        <p:spPr>
          <a:xfrm>
            <a:off x="812141" y="387835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chọn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D1B424-7503-4E83-A443-736CE22AAE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2" y="4032929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11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AE0AAD-CBF8-4B1D-B52F-330D488259C5}"/>
              </a:ext>
            </a:extLst>
          </p:cNvPr>
          <p:cNvSpPr txBox="1"/>
          <p:nvPr/>
        </p:nvSpPr>
        <p:spPr>
          <a:xfrm>
            <a:off x="823403" y="276833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mang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về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yêu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thương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247A5-012D-48D9-8C6E-9B0EC54F8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0" y="439175"/>
            <a:ext cx="346873" cy="327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5E91B3-8173-459E-9C9F-1819B62621FD}"/>
              </a:ext>
            </a:extLst>
          </p:cNvPr>
          <p:cNvSpPr txBox="1"/>
          <p:nvPr/>
        </p:nvSpPr>
        <p:spPr>
          <a:xfrm>
            <a:off x="2035373" y="766961"/>
            <a:ext cx="3518761" cy="396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ta	              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.	              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lẫm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chẫm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vang </a:t>
            </a:r>
            <a:r>
              <a:rPr lang="en-US" sz="1600" dirty="0" err="1">
                <a:latin typeface="UTM Avo" panose="02040603050506020204" pitchFamily="18" charset="0"/>
              </a:rPr>
              <a:t>sân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vi-VN" sz="1600" dirty="0">
                <a:latin typeface="UTM Avo" panose="02040603050506020204" pitchFamily="18" charset="0"/>
              </a:rPr>
              <a:t>	.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endParaRPr lang="vi-VN" sz="10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	              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nhãn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hiên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40C175-F42B-4062-AB18-41488944F5BD}"/>
              </a:ext>
            </a:extLst>
          </p:cNvPr>
          <p:cNvCxnSpPr>
            <a:cxnSpLocks/>
          </p:cNvCxnSpPr>
          <p:nvPr/>
        </p:nvCxnSpPr>
        <p:spPr>
          <a:xfrm>
            <a:off x="2035373" y="730740"/>
            <a:ext cx="5061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662424-623D-45EA-834C-ABAB36C774CE}"/>
              </a:ext>
            </a:extLst>
          </p:cNvPr>
          <p:cNvCxnSpPr>
            <a:cxnSpLocks/>
          </p:cNvCxnSpPr>
          <p:nvPr/>
        </p:nvCxnSpPr>
        <p:spPr>
          <a:xfrm>
            <a:off x="2381956" y="1176651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40042E-4320-41CA-96D5-D54F9968D2E2}"/>
              </a:ext>
            </a:extLst>
          </p:cNvPr>
          <p:cNvCxnSpPr>
            <a:cxnSpLocks/>
          </p:cNvCxnSpPr>
          <p:nvPr/>
        </p:nvCxnSpPr>
        <p:spPr>
          <a:xfrm>
            <a:off x="2381956" y="2266029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855C98-9D52-40AB-9015-E26939F5AEB7}"/>
              </a:ext>
            </a:extLst>
          </p:cNvPr>
          <p:cNvCxnSpPr>
            <a:cxnSpLocks/>
          </p:cNvCxnSpPr>
          <p:nvPr/>
        </p:nvCxnSpPr>
        <p:spPr>
          <a:xfrm>
            <a:off x="2350911" y="1543540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993243-B72C-4EED-8D79-2C393486A6D5}"/>
              </a:ext>
            </a:extLst>
          </p:cNvPr>
          <p:cNvCxnSpPr>
            <a:cxnSpLocks/>
          </p:cNvCxnSpPr>
          <p:nvPr/>
        </p:nvCxnSpPr>
        <p:spPr>
          <a:xfrm>
            <a:off x="2350911" y="1933006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11BA4D-8D15-44C8-A695-063DA33674DA}"/>
              </a:ext>
            </a:extLst>
          </p:cNvPr>
          <p:cNvCxnSpPr>
            <a:cxnSpLocks/>
          </p:cNvCxnSpPr>
          <p:nvPr/>
        </p:nvCxnSpPr>
        <p:spPr>
          <a:xfrm>
            <a:off x="2381956" y="2605617"/>
            <a:ext cx="519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36C295-5123-4BE7-88EC-0F01871D0365}"/>
              </a:ext>
            </a:extLst>
          </p:cNvPr>
          <p:cNvCxnSpPr>
            <a:cxnSpLocks/>
          </p:cNvCxnSpPr>
          <p:nvPr/>
        </p:nvCxnSpPr>
        <p:spPr>
          <a:xfrm>
            <a:off x="2381956" y="2999807"/>
            <a:ext cx="519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04CE1C-8FE9-476D-BBAA-3F5C3CE8B935}"/>
              </a:ext>
            </a:extLst>
          </p:cNvPr>
          <p:cNvCxnSpPr>
            <a:cxnSpLocks/>
          </p:cNvCxnSpPr>
          <p:nvPr/>
        </p:nvCxnSpPr>
        <p:spPr>
          <a:xfrm>
            <a:off x="2381956" y="3541673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C2F252-D6A4-49F8-B7F1-108B902FA9BE}"/>
              </a:ext>
            </a:extLst>
          </p:cNvPr>
          <p:cNvCxnSpPr>
            <a:cxnSpLocks/>
          </p:cNvCxnSpPr>
          <p:nvPr/>
        </p:nvCxnSpPr>
        <p:spPr>
          <a:xfrm>
            <a:off x="2393245" y="4642340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C9253C3-1798-491F-854B-6DD268EA1EE7}"/>
              </a:ext>
            </a:extLst>
          </p:cNvPr>
          <p:cNvCxnSpPr>
            <a:cxnSpLocks/>
          </p:cNvCxnSpPr>
          <p:nvPr/>
        </p:nvCxnSpPr>
        <p:spPr>
          <a:xfrm>
            <a:off x="2373489" y="3908562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7661D2-8280-4A78-BBBD-99C9A6B149B2}"/>
              </a:ext>
            </a:extLst>
          </p:cNvPr>
          <p:cNvCxnSpPr>
            <a:cxnSpLocks/>
          </p:cNvCxnSpPr>
          <p:nvPr/>
        </p:nvCxnSpPr>
        <p:spPr>
          <a:xfrm>
            <a:off x="2384778" y="4298028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877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FD816BA-72ED-45AE-83AD-26E78791BF92}"/>
              </a:ext>
            </a:extLst>
          </p:cNvPr>
          <p:cNvSpPr txBox="1"/>
          <p:nvPr/>
        </p:nvSpPr>
        <p:spPr>
          <a:xfrm>
            <a:off x="733428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4960D5-5630-4359-9B56-9A2DD5BAFE59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nụ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cười</a:t>
            </a:r>
            <a:endParaRPr lang="vi-VN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88E14C-BA0E-448F-AF74-D681230D3EE5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lẫm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chẫm</a:t>
            </a:r>
            <a:endParaRPr lang="vi-VN" sz="2400" dirty="0"/>
          </a:p>
        </p:txBody>
      </p:sp>
      <p:pic>
        <p:nvPicPr>
          <p:cNvPr id="24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4A49D307-7350-4108-A4E7-51FF86C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618019" y="2825014"/>
            <a:ext cx="886259" cy="88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5BA0B5-E366-4BDB-98F3-79FA85DB3001}"/>
              </a:ext>
            </a:extLst>
          </p:cNvPr>
          <p:cNvSpPr txBox="1"/>
          <p:nvPr/>
        </p:nvSpPr>
        <p:spPr>
          <a:xfrm>
            <a:off x="1533747" y="3023845"/>
            <a:ext cx="4761066" cy="488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Khi viết bài thơ cần chú ý điều gì?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EB5917-C3B5-4B7A-B360-C5EAF785B1DF}"/>
              </a:ext>
            </a:extLst>
          </p:cNvPr>
          <p:cNvSpPr/>
          <p:nvPr/>
        </p:nvSpPr>
        <p:spPr>
          <a:xfrm>
            <a:off x="733428" y="153563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BB7FA7-16C8-4F7D-800E-6FFD631A218A}"/>
              </a:ext>
            </a:extLst>
          </p:cNvPr>
          <p:cNvSpPr/>
          <p:nvPr/>
        </p:nvSpPr>
        <p:spPr>
          <a:xfrm>
            <a:off x="733428" y="2114040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5" grpId="0"/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D12F4554-E2F0-4AC5-BCD5-2236CF48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A7D3FA-63F6-4CE2-BA9B-2DEDAEA06784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ACF2B-7E4C-47C9-9E0C-BBC97E7E1001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5D3730-FC9E-477E-9BDA-230529C8043D}"/>
              </a:ext>
            </a:extLst>
          </p:cNvPr>
          <p:cNvSpPr txBox="1"/>
          <p:nvPr/>
        </p:nvSpPr>
        <p:spPr>
          <a:xfrm>
            <a:off x="916642" y="272932"/>
            <a:ext cx="5545555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rgbClr val="17479D"/>
                </a:solidFill>
                <a:latin typeface="UTM Avo" panose="02040603050506020204" pitchFamily="18" charset="0"/>
              </a:rPr>
              <a:t>iên</a:t>
            </a:r>
            <a:r>
              <a:rPr lang="en-US" sz="1800" b="1" i="1" dirty="0">
                <a:solidFill>
                  <a:srgbClr val="17479D"/>
                </a:solidFill>
                <a:latin typeface="UTM Avo" panose="02040603050506020204" pitchFamily="18" charset="0"/>
              </a:rPr>
              <a:t>, </a:t>
            </a:r>
            <a:r>
              <a:rPr lang="en-US" sz="1800" b="1" i="1" dirty="0" err="1">
                <a:solidFill>
                  <a:srgbClr val="17479D"/>
                </a:solidFill>
                <a:latin typeface="UTM Avo" panose="02040603050506020204" pitchFamily="18" charset="0"/>
              </a:rPr>
              <a:t>yên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rgbClr val="17479D"/>
                </a:solidFill>
                <a:latin typeface="UTM Avo" panose="02040603050506020204" pitchFamily="18" charset="0"/>
              </a:rPr>
              <a:t>uyên</a:t>
            </a:r>
            <a:r>
              <a:rPr lang="en-US" sz="1800" b="1" i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thay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ô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vuông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AC22F2-EFAE-43FE-A7B1-8D8893617EBC}"/>
              </a:ext>
            </a:extLst>
          </p:cNvPr>
          <p:cNvSpPr/>
          <p:nvPr/>
        </p:nvSpPr>
        <p:spPr>
          <a:xfrm>
            <a:off x="474826" y="632657"/>
            <a:ext cx="5996762" cy="1352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1900" dirty="0" err="1">
                <a:latin typeface="UTM Avo" panose="02040603050506020204" pitchFamily="18" charset="0"/>
              </a:rPr>
              <a:t>Ngoài</a:t>
            </a:r>
            <a:r>
              <a:rPr lang="en-US" sz="1900" dirty="0">
                <a:latin typeface="UTM Avo" panose="02040603050506020204" pitchFamily="18" charset="0"/>
              </a:rPr>
              <a:t> h        , </a:t>
            </a:r>
            <a:r>
              <a:rPr lang="en-US" sz="1900" dirty="0" err="1">
                <a:latin typeface="UTM Avo" panose="02040603050506020204" pitchFamily="18" charset="0"/>
              </a:rPr>
              <a:t>trời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lặng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gió</a:t>
            </a:r>
            <a:r>
              <a:rPr lang="en-US" sz="19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1900" dirty="0" err="1">
                <a:latin typeface="UTM Avo" panose="02040603050506020204" pitchFamily="18" charset="0"/>
              </a:rPr>
              <a:t>Hàng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cây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đứng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lặng</a:t>
            </a:r>
            <a:r>
              <a:rPr lang="en-US" sz="1900" dirty="0">
                <a:latin typeface="UTM Avo" panose="02040603050506020204" pitchFamily="18" charset="0"/>
              </a:rPr>
              <a:t>          </a:t>
            </a:r>
            <a:r>
              <a:rPr lang="en-US" sz="1900" dirty="0" err="1">
                <a:latin typeface="UTM Avo" panose="02040603050506020204" pitchFamily="18" charset="0"/>
              </a:rPr>
              <a:t>giữa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trưa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hè</a:t>
            </a:r>
            <a:r>
              <a:rPr lang="en-US" sz="1900" dirty="0">
                <a:latin typeface="UTM Avo" panose="02040603050506020204" pitchFamily="18" charset="0"/>
              </a:rPr>
              <a:t> oi ả.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1900" dirty="0" err="1">
                <a:latin typeface="UTM Avo" panose="02040603050506020204" pitchFamily="18" charset="0"/>
              </a:rPr>
              <a:t>Chim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vành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kh</a:t>
            </a:r>
            <a:r>
              <a:rPr lang="en-US" sz="1900" dirty="0">
                <a:latin typeface="UTM Avo" panose="02040603050506020204" pitchFamily="18" charset="0"/>
              </a:rPr>
              <a:t>          </a:t>
            </a:r>
            <a:r>
              <a:rPr lang="en-US" sz="1900" dirty="0" err="1">
                <a:latin typeface="UTM Avo" panose="02040603050506020204" pitchFamily="18" charset="0"/>
              </a:rPr>
              <a:t>cất</a:t>
            </a:r>
            <a:r>
              <a:rPr lang="en-US" sz="1900" dirty="0">
                <a:latin typeface="UTM Avo" panose="02040603050506020204" pitchFamily="18" charset="0"/>
              </a:rPr>
              <a:t> vang </a:t>
            </a:r>
            <a:r>
              <a:rPr lang="en-US" sz="1900" dirty="0" err="1">
                <a:latin typeface="UTM Avo" panose="02040603050506020204" pitchFamily="18" charset="0"/>
              </a:rPr>
              <a:t>tiếng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hót</a:t>
            </a:r>
            <a:r>
              <a:rPr lang="en-US" sz="1900" dirty="0">
                <a:latin typeface="UTM Avo" panose="02040603050506020204" pitchFamily="18" charset="0"/>
              </a:rPr>
              <a:t>.</a:t>
            </a:r>
            <a:endParaRPr lang="vi-VN" sz="1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B4E792-3E5B-46CC-A0B6-D93E5B1C5C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9" y="313007"/>
            <a:ext cx="352093" cy="3520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8EDDFF7-87BE-414E-9598-A71EB38FE887}"/>
              </a:ext>
            </a:extLst>
          </p:cNvPr>
          <p:cNvGrpSpPr/>
          <p:nvPr/>
        </p:nvGrpSpPr>
        <p:grpSpPr>
          <a:xfrm>
            <a:off x="1882421" y="693562"/>
            <a:ext cx="417689" cy="417689"/>
            <a:chOff x="7507111" y="2996098"/>
            <a:chExt cx="417689" cy="4176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A5F20B-454E-479E-82BA-D4A589FD7DC6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5CD9E1-3B59-416B-B848-B86ACE0CF2ED}"/>
                </a:ext>
              </a:extLst>
            </p:cNvPr>
            <p:cNvCxnSpPr>
              <a:stCxn id="9" idx="0"/>
              <a:endCxn id="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FE670A8-4F6F-4E6B-BA2B-C10AACF83C97}"/>
                </a:ext>
              </a:extLst>
            </p:cNvPr>
            <p:cNvCxnSpPr>
              <a:stCxn id="9" idx="3"/>
              <a:endCxn id="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6A14BA-DFDF-4830-BD7C-C66DDA14299E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104DFA1-15CD-4D84-86CC-A466EB697315}"/>
              </a:ext>
            </a:extLst>
          </p:cNvPr>
          <p:cNvSpPr txBox="1"/>
          <p:nvPr/>
        </p:nvSpPr>
        <p:spPr>
          <a:xfrm>
            <a:off x="1754009" y="725790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iên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0EDE12F-6DD8-4E3C-9CEA-841769CDDC03}"/>
              </a:ext>
            </a:extLst>
          </p:cNvPr>
          <p:cNvGrpSpPr/>
          <p:nvPr/>
        </p:nvGrpSpPr>
        <p:grpSpPr>
          <a:xfrm>
            <a:off x="3476387" y="1135304"/>
            <a:ext cx="417689" cy="417689"/>
            <a:chOff x="7507111" y="2996098"/>
            <a:chExt cx="417689" cy="41768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7F6CDED-0585-4281-A904-0481F3A22789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AC586DA-10B9-4236-95F3-951098B066BD}"/>
                </a:ext>
              </a:extLst>
            </p:cNvPr>
            <p:cNvCxnSpPr>
              <a:stCxn id="41" idx="0"/>
              <a:endCxn id="4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0F85400-E72D-46F8-AC2A-615D9B54850D}"/>
                </a:ext>
              </a:extLst>
            </p:cNvPr>
            <p:cNvCxnSpPr>
              <a:stCxn id="41" idx="3"/>
              <a:endCxn id="4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C7476C5-8C70-4C09-906C-4E94218E0A1D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47A0F27-44DE-40FA-8081-66017ECBDF51}"/>
              </a:ext>
            </a:extLst>
          </p:cNvPr>
          <p:cNvSpPr txBox="1"/>
          <p:nvPr/>
        </p:nvSpPr>
        <p:spPr>
          <a:xfrm>
            <a:off x="3347975" y="1156243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yên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C98F857-F1BE-40AE-86C5-DEDBB1631B61}"/>
              </a:ext>
            </a:extLst>
          </p:cNvPr>
          <p:cNvGrpSpPr/>
          <p:nvPr/>
        </p:nvGrpSpPr>
        <p:grpSpPr>
          <a:xfrm>
            <a:off x="2575687" y="1585238"/>
            <a:ext cx="417689" cy="417689"/>
            <a:chOff x="7507111" y="2996098"/>
            <a:chExt cx="417689" cy="41768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B119F32-B64A-40C1-90A2-A79DEF752754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9980348-F12D-49DD-A504-E2D59D0327BD}"/>
                </a:ext>
              </a:extLst>
            </p:cNvPr>
            <p:cNvCxnSpPr>
              <a:stCxn id="47" idx="0"/>
              <a:endCxn id="4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B8B66FB-32F9-4E40-9C47-65380ADFF0DD}"/>
                </a:ext>
              </a:extLst>
            </p:cNvPr>
            <p:cNvCxnSpPr>
              <a:stCxn id="47" idx="3"/>
              <a:endCxn id="4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B37ABF3-9412-4441-961D-B6CC5D3E7DA0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0691953-BB48-4648-AD06-C4AB48EFBD1E}"/>
              </a:ext>
            </a:extLst>
          </p:cNvPr>
          <p:cNvSpPr txBox="1"/>
          <p:nvPr/>
        </p:nvSpPr>
        <p:spPr>
          <a:xfrm>
            <a:off x="2435986" y="1606177"/>
            <a:ext cx="880124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uyên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63148C6-CEB0-49F0-B205-1422C5D7C147}"/>
              </a:ext>
            </a:extLst>
          </p:cNvPr>
          <p:cNvSpPr txBox="1"/>
          <p:nvPr/>
        </p:nvSpPr>
        <p:spPr>
          <a:xfrm>
            <a:off x="998996" y="1996812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6048222-3D81-4931-82C4-5DC119028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50" y="2052912"/>
            <a:ext cx="352093" cy="352093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672F75A-AA3B-4928-821C-E3579973CDA0}"/>
              </a:ext>
            </a:extLst>
          </p:cNvPr>
          <p:cNvSpPr/>
          <p:nvPr/>
        </p:nvSpPr>
        <p:spPr>
          <a:xfrm>
            <a:off x="1036808" y="2298503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hợp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endParaRPr lang="vi-VN" sz="18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58E6490-C0D2-4791-AFFC-22DE39338679}"/>
              </a:ext>
            </a:extLst>
          </p:cNvPr>
          <p:cNvSpPr/>
          <p:nvPr/>
        </p:nvSpPr>
        <p:spPr>
          <a:xfrm>
            <a:off x="596313" y="2674437"/>
            <a:ext cx="5996762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(</a:t>
            </a:r>
            <a:r>
              <a:rPr lang="en-US" sz="1800" dirty="0" err="1">
                <a:latin typeface="UTM Avo" panose="02040603050506020204" pitchFamily="18" charset="0"/>
              </a:rPr>
              <a:t>dắt</a:t>
            </a:r>
            <a:r>
              <a:rPr lang="en-US" sz="1800" dirty="0">
                <a:latin typeface="UTM Avo" panose="02040603050506020204" pitchFamily="18" charset="0"/>
              </a:rPr>
              <a:t>/ </a:t>
            </a:r>
            <a:r>
              <a:rPr lang="en-US" sz="1800" dirty="0" err="1">
                <a:latin typeface="UTM Avo" panose="02040603050506020204" pitchFamily="18" charset="0"/>
              </a:rPr>
              <a:t>rắt</a:t>
            </a:r>
            <a:r>
              <a:rPr lang="en-US" sz="1800" dirty="0">
                <a:latin typeface="UTM Avo" panose="02040603050506020204" pitchFamily="18" charset="0"/>
              </a:rPr>
              <a:t>)	-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        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trường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		-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diều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réo</a:t>
            </a:r>
            <a:r>
              <a:rPr lang="en-US" sz="1800" dirty="0">
                <a:latin typeface="UTM Avo" panose="02040603050506020204" pitchFamily="18" charset="0"/>
              </a:rPr>
              <a:t>         .</a:t>
            </a:r>
            <a:endParaRPr lang="vi-VN" sz="18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5ACF91D-9602-4877-91C2-5E68F220F998}"/>
              </a:ext>
            </a:extLst>
          </p:cNvPr>
          <p:cNvSpPr/>
          <p:nvPr/>
        </p:nvSpPr>
        <p:spPr>
          <a:xfrm>
            <a:off x="596313" y="3485781"/>
            <a:ext cx="5996762" cy="128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(</a:t>
            </a:r>
            <a:r>
              <a:rPr lang="en-US" sz="1800" dirty="0" err="1">
                <a:latin typeface="UTM Avo" panose="02040603050506020204" pitchFamily="18" charset="0"/>
              </a:rPr>
              <a:t>gieo</a:t>
            </a:r>
            <a:r>
              <a:rPr lang="en-US" sz="1800" dirty="0">
                <a:latin typeface="UTM Avo" panose="02040603050506020204" pitchFamily="18" charset="0"/>
              </a:rPr>
              <a:t>/ </a:t>
            </a:r>
            <a:r>
              <a:rPr lang="en-US" sz="1800" dirty="0" err="1">
                <a:latin typeface="UTM Avo" panose="02040603050506020204" pitchFamily="18" charset="0"/>
              </a:rPr>
              <a:t>reo</a:t>
            </a:r>
            <a:r>
              <a:rPr lang="en-US" sz="1800" dirty="0">
                <a:latin typeface="UTM Avo" panose="02040603050506020204" pitchFamily="18" charset="0"/>
              </a:rPr>
              <a:t>)	-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bé</a:t>
            </a:r>
            <a:r>
              <a:rPr lang="en-US" sz="1800" dirty="0">
                <a:latin typeface="UTM Avo" panose="02040603050506020204" pitchFamily="18" charset="0"/>
              </a:rPr>
              <a:t>        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		- </a:t>
            </a:r>
            <a:r>
              <a:rPr lang="en-US" sz="1800" dirty="0" err="1">
                <a:latin typeface="UTM Avo" panose="02040603050506020204" pitchFamily="18" charset="0"/>
              </a:rPr>
              <a:t>Chị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cẩn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thận</a:t>
            </a:r>
            <a:r>
              <a:rPr lang="en-US" sz="1800" dirty="0">
                <a:latin typeface="UTM Avo" panose="02040603050506020204" pitchFamily="18" charset="0"/>
              </a:rPr>
              <a:t>        </a:t>
            </a:r>
            <a:r>
              <a:rPr lang="en-US" sz="1800" dirty="0" err="1">
                <a:latin typeface="UTM Avo" panose="02040603050506020204" pitchFamily="18" charset="0"/>
              </a:rPr>
              <a:t>hạt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		</a:t>
            </a:r>
            <a:r>
              <a:rPr lang="en-US" sz="1800" dirty="0" err="1">
                <a:latin typeface="UTM Avo" panose="02040603050506020204" pitchFamily="18" charset="0"/>
              </a:rPr>
              <a:t>chậu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577E7A8-7D93-428E-B3C4-25ECC7115751}"/>
              </a:ext>
            </a:extLst>
          </p:cNvPr>
          <p:cNvGrpSpPr/>
          <p:nvPr/>
        </p:nvGrpSpPr>
        <p:grpSpPr>
          <a:xfrm>
            <a:off x="3148419" y="2719792"/>
            <a:ext cx="417689" cy="417689"/>
            <a:chOff x="7507111" y="2996098"/>
            <a:chExt cx="417689" cy="41768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6A51A21-664F-4271-AD5B-9E832A4FC36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DAD6E46-BA41-4471-AE88-8DE80E4872A4}"/>
                </a:ext>
              </a:extLst>
            </p:cNvPr>
            <p:cNvCxnSpPr>
              <a:stCxn id="58" idx="0"/>
              <a:endCxn id="5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C28F676-14FC-4C54-B57D-DBE73239353B}"/>
                </a:ext>
              </a:extLst>
            </p:cNvPr>
            <p:cNvCxnSpPr>
              <a:stCxn id="58" idx="3"/>
              <a:endCxn id="5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7FE6280-C05C-4447-A28E-DEDC89B47680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3ED9FA5-E030-44F4-A251-5BB652557778}"/>
              </a:ext>
            </a:extLst>
          </p:cNvPr>
          <p:cNvSpPr txBox="1"/>
          <p:nvPr/>
        </p:nvSpPr>
        <p:spPr>
          <a:xfrm>
            <a:off x="3020007" y="2763309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dắt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45388C1-14C1-42E2-9D80-0AC037B7D724}"/>
              </a:ext>
            </a:extLst>
          </p:cNvPr>
          <p:cNvGrpSpPr/>
          <p:nvPr/>
        </p:nvGrpSpPr>
        <p:grpSpPr>
          <a:xfrm>
            <a:off x="4791542" y="3128832"/>
            <a:ext cx="417689" cy="417689"/>
            <a:chOff x="7507111" y="2996098"/>
            <a:chExt cx="417689" cy="41768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87BD0C1-B289-4FE2-AB82-2411F5993572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C1702B0-FF8E-4A28-9740-0D26E84D0F98}"/>
                </a:ext>
              </a:extLst>
            </p:cNvPr>
            <p:cNvCxnSpPr>
              <a:stCxn id="64" idx="0"/>
              <a:endCxn id="6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9B7E7DA-B354-47A8-87DD-FDADAE5E7E33}"/>
                </a:ext>
              </a:extLst>
            </p:cNvPr>
            <p:cNvCxnSpPr>
              <a:stCxn id="64" idx="3"/>
              <a:endCxn id="6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7753D9B-80B7-43A1-A0C3-6396962D6627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4BC43388-81D9-48E9-9DD1-A0223F8AB2DD}"/>
              </a:ext>
            </a:extLst>
          </p:cNvPr>
          <p:cNvSpPr txBox="1"/>
          <p:nvPr/>
        </p:nvSpPr>
        <p:spPr>
          <a:xfrm>
            <a:off x="4663130" y="3172349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rắt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21BB890-8C0C-4268-BF59-84A4F6374A92}"/>
              </a:ext>
            </a:extLst>
          </p:cNvPr>
          <p:cNvGrpSpPr/>
          <p:nvPr/>
        </p:nvGrpSpPr>
        <p:grpSpPr>
          <a:xfrm>
            <a:off x="3444522" y="3502954"/>
            <a:ext cx="417689" cy="417689"/>
            <a:chOff x="7507111" y="2996098"/>
            <a:chExt cx="417689" cy="4176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02873D5-E30F-4A75-8979-301A0CCFB6F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10562EA-DF23-4FBC-9674-B9FF4B5CBE9F}"/>
                </a:ext>
              </a:extLst>
            </p:cNvPr>
            <p:cNvCxnSpPr>
              <a:stCxn id="70" idx="0"/>
              <a:endCxn id="7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8AEA505-2F15-42D0-B1D7-B89D089CBEB0}"/>
                </a:ext>
              </a:extLst>
            </p:cNvPr>
            <p:cNvCxnSpPr>
              <a:stCxn id="70" idx="3"/>
              <a:endCxn id="7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C1424EA-E082-413E-900F-6E55F8FA6FD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9E61AF14-C7AE-4DCB-BC47-D3AC06D88D68}"/>
              </a:ext>
            </a:extLst>
          </p:cNvPr>
          <p:cNvSpPr txBox="1"/>
          <p:nvPr/>
        </p:nvSpPr>
        <p:spPr>
          <a:xfrm>
            <a:off x="3349977" y="3546471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reo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BA12A18-CA9C-43A3-9FDE-28E396AC70D0}"/>
              </a:ext>
            </a:extLst>
          </p:cNvPr>
          <p:cNvGrpSpPr/>
          <p:nvPr/>
        </p:nvGrpSpPr>
        <p:grpSpPr>
          <a:xfrm>
            <a:off x="4989102" y="3940176"/>
            <a:ext cx="417689" cy="417689"/>
            <a:chOff x="7507111" y="2996098"/>
            <a:chExt cx="417689" cy="417689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9C246E9-E4BF-4707-8B9D-106F7FAEE86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4D6768D-9D7E-4763-9771-F00DCA57A6CE}"/>
                </a:ext>
              </a:extLst>
            </p:cNvPr>
            <p:cNvCxnSpPr>
              <a:stCxn id="76" idx="0"/>
              <a:endCxn id="7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9CF5390-4C9A-4B83-885A-FD9C5D97D521}"/>
                </a:ext>
              </a:extLst>
            </p:cNvPr>
            <p:cNvCxnSpPr>
              <a:stCxn id="76" idx="3"/>
              <a:endCxn id="7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ED951DD-70AA-43C6-B499-E62BB4B41E1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9821460F-1F76-45DE-A0D7-818651CC1D04}"/>
              </a:ext>
            </a:extLst>
          </p:cNvPr>
          <p:cNvSpPr txBox="1"/>
          <p:nvPr/>
        </p:nvSpPr>
        <p:spPr>
          <a:xfrm>
            <a:off x="4860690" y="3983693"/>
            <a:ext cx="73659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gieo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7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/>
      <p:bldP spid="45" grpId="0"/>
      <p:bldP spid="51" grpId="0"/>
      <p:bldP spid="52" grpId="0"/>
      <p:bldP spid="54" grpId="0"/>
      <p:bldP spid="55" grpId="0"/>
      <p:bldP spid="56" grpId="0"/>
      <p:bldP spid="62" grpId="0"/>
      <p:bldP spid="68" grpId="0"/>
      <p:bldP spid="74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0A5016-A01A-4BB0-B801-843FFE98B079}"/>
              </a:ext>
            </a:extLst>
          </p:cNvPr>
          <p:cNvSpPr/>
          <p:nvPr/>
        </p:nvSpPr>
        <p:spPr>
          <a:xfrm>
            <a:off x="573963" y="582592"/>
            <a:ext cx="5996762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Nhìn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chứa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ai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ay. 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vở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3FA97-5BBA-4115-B6F9-064FD923C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1617683"/>
            <a:ext cx="3276600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8263170F-FDF6-42E7-B8EA-DB6281D0B6FD}"/>
              </a:ext>
            </a:extLst>
          </p:cNvPr>
          <p:cNvSpPr/>
          <p:nvPr/>
        </p:nvSpPr>
        <p:spPr>
          <a:xfrm>
            <a:off x="990190" y="3089295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tay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33E21013-F7A7-4BA5-8F3A-D85D09F1FFEA}"/>
              </a:ext>
            </a:extLst>
          </p:cNvPr>
          <p:cNvSpPr/>
          <p:nvPr/>
        </p:nvSpPr>
        <p:spPr>
          <a:xfrm>
            <a:off x="5067300" y="1988841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tai </a:t>
            </a: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0077340E-D23E-41BC-9947-64CBB46B76DA}"/>
              </a:ext>
            </a:extLst>
          </p:cNvPr>
          <p:cNvSpPr/>
          <p:nvPr/>
        </p:nvSpPr>
        <p:spPr>
          <a:xfrm>
            <a:off x="990190" y="2207153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vai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C509C51E-63E8-4581-B60A-FF5E81728CFC}"/>
              </a:ext>
            </a:extLst>
          </p:cNvPr>
          <p:cNvSpPr/>
          <p:nvPr/>
        </p:nvSpPr>
        <p:spPr>
          <a:xfrm>
            <a:off x="5067300" y="3375045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váy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95312610-1176-4A7D-A544-7D404E3F3B4F}"/>
              </a:ext>
            </a:extLst>
          </p:cNvPr>
          <p:cNvSpPr/>
          <p:nvPr/>
        </p:nvSpPr>
        <p:spPr>
          <a:xfrm>
            <a:off x="5067300" y="4174710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giày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367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6.Emmangveyeuthuong[20210602101505141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4013</TotalTime>
  <Words>191</Words>
  <Application>Microsoft Office PowerPoint</Application>
  <PresentationFormat>Custom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Kalam</vt:lpstr>
      <vt:lpstr>UTM Avo</vt:lpstr>
      <vt:lpstr>UTM Cookies</vt:lpstr>
      <vt:lpstr>Montserrat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105</cp:revision>
  <dcterms:modified xsi:type="dcterms:W3CDTF">2021-12-23T15:19:03Z</dcterms:modified>
</cp:coreProperties>
</file>